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811372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/>
              <a:t>15</a:t>
            </a:r>
            <a:r>
              <a:rPr kumimoji="1" lang="ja-JP" altLang="en-US" sz="3200"/>
              <a:t>回</a:t>
            </a:r>
            <a:r>
              <a:rPr kumimoji="1" lang="ja-JP" altLang="en-US" sz="3200" dirty="0"/>
              <a:t>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2820476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関係にある企業などとして、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48496" y="3554572"/>
            <a:ext cx="3129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顧問：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株保有・利益：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特許使用料：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講演料：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原稿料：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受託研究・共同研究：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奨学寄附金：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寄付講座所属：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贈答品などの報酬：</a:t>
            </a:r>
          </a:p>
        </p:txBody>
      </p:sp>
      <p:sp>
        <p:nvSpPr>
          <p:cNvPr id="3" name="右中かっこ 2"/>
          <p:cNvSpPr/>
          <p:nvPr/>
        </p:nvSpPr>
        <p:spPr>
          <a:xfrm>
            <a:off x="4597758" y="3721997"/>
            <a:ext cx="347729" cy="22538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45487" y="4662567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年間にある項目のみ記載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431" y="184460"/>
            <a:ext cx="41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年間にある場合</a:t>
            </a:r>
          </a:p>
        </p:txBody>
      </p:sp>
    </p:spTree>
    <p:extLst>
      <p:ext uri="{BB962C8B-B14F-4D97-AF65-F5344CB8AC3E}">
        <p14:creationId xmlns:p14="http://schemas.microsoft.com/office/powerpoint/2010/main" val="35538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mtoyou-sato</cp:lastModifiedBy>
  <cp:revision>8</cp:revision>
  <cp:lastPrinted>2022-12-19T04:22:05Z</cp:lastPrinted>
  <dcterms:created xsi:type="dcterms:W3CDTF">2021-12-20T04:48:31Z</dcterms:created>
  <dcterms:modified xsi:type="dcterms:W3CDTF">2025-01-06T03:27:12Z</dcterms:modified>
</cp:coreProperties>
</file>